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92606" r:id="rId2"/>
    <p:sldMasterId id="2147492608" r:id="rId3"/>
  </p:sldMasterIdLst>
  <p:notesMasterIdLst>
    <p:notesMasterId r:id="rId20"/>
  </p:notesMasterIdLst>
  <p:handoutMasterIdLst>
    <p:handoutMasterId r:id="rId21"/>
  </p:handoutMasterIdLst>
  <p:sldIdLst>
    <p:sldId id="256" r:id="rId4"/>
    <p:sldId id="266" r:id="rId5"/>
    <p:sldId id="268" r:id="rId6"/>
    <p:sldId id="270" r:id="rId7"/>
    <p:sldId id="272" r:id="rId8"/>
    <p:sldId id="274" r:id="rId9"/>
    <p:sldId id="276" r:id="rId10"/>
    <p:sldId id="278" r:id="rId11"/>
    <p:sldId id="280" r:id="rId12"/>
    <p:sldId id="282" r:id="rId13"/>
    <p:sldId id="284" r:id="rId14"/>
    <p:sldId id="286" r:id="rId15"/>
    <p:sldId id="288" r:id="rId16"/>
    <p:sldId id="1026" r:id="rId17"/>
    <p:sldId id="1027" r:id="rId18"/>
    <p:sldId id="1028" r:id="rId19"/>
  </p:sldIdLst>
  <p:sldSz cx="12192000" cy="6858000"/>
  <p:notesSz cx="6858000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6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 userDrawn="1">
          <p15:clr>
            <a:srgbClr val="A4A3A4"/>
          </p15:clr>
        </p15:guide>
        <p15:guide id="2" pos="215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Roy" initials="SR" lastIdx="1" clrIdx="0">
    <p:extLst>
      <p:ext uri="{19B8F6BF-5375-455C-9EA6-DF929625EA0E}">
        <p15:presenceInfo xmlns:p15="http://schemas.microsoft.com/office/powerpoint/2012/main" userId="12d93dbc2454b27f" providerId="Windows Live"/>
      </p:ext>
    </p:extLst>
  </p:cmAuthor>
  <p:cmAuthor id="2" name="Maxine" initials="M" lastIdx="1" clrIdx="1">
    <p:extLst>
      <p:ext uri="{19B8F6BF-5375-455C-9EA6-DF929625EA0E}">
        <p15:presenceInfo xmlns:p15="http://schemas.microsoft.com/office/powerpoint/2012/main" userId="Maxi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0066"/>
    <a:srgbClr val="7E7460"/>
    <a:srgbClr val="FFF7DD"/>
    <a:srgbClr val="FFEDB3"/>
    <a:srgbClr val="FFE697"/>
    <a:srgbClr val="FF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52" autoAdjust="0"/>
    <p:restoredTop sz="93493" autoAdjust="0"/>
  </p:normalViewPr>
  <p:slideViewPr>
    <p:cSldViewPr>
      <p:cViewPr varScale="1">
        <p:scale>
          <a:sx n="67" d="100"/>
          <a:sy n="67" d="100"/>
        </p:scale>
        <p:origin x="860" y="44"/>
      </p:cViewPr>
      <p:guideLst>
        <p:guide orient="horz" pos="1776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44"/>
    </p:cViewPr>
  </p:sorterViewPr>
  <p:notesViewPr>
    <p:cSldViewPr>
      <p:cViewPr varScale="1">
        <p:scale>
          <a:sx n="54" d="100"/>
          <a:sy n="54" d="100"/>
        </p:scale>
        <p:origin x="-1734" y="-84"/>
      </p:cViewPr>
      <p:guideLst>
        <p:guide orient="horz" pos="2910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Roy" userId="12d93dbc2454b27f" providerId="LiveId" clId="{9F22F8B7-D891-46E8-B3C1-4EFBD5DBFF91}"/>
    <pc:docChg chg="delSld modSld">
      <pc:chgData name="Stephanie Roy" userId="12d93dbc2454b27f" providerId="LiveId" clId="{9F22F8B7-D891-46E8-B3C1-4EFBD5DBFF91}" dt="2021-04-11T17:07:55.714" v="43" actId="20577"/>
      <pc:docMkLst>
        <pc:docMk/>
      </pc:docMkLst>
      <pc:sldChg chg="modSp mod">
        <pc:chgData name="Stephanie Roy" userId="12d93dbc2454b27f" providerId="LiveId" clId="{9F22F8B7-D891-46E8-B3C1-4EFBD5DBFF91}" dt="2021-04-11T17:07:48.258" v="41" actId="20577"/>
        <pc:sldMkLst>
          <pc:docMk/>
          <pc:sldMk cId="0" sldId="272"/>
        </pc:sldMkLst>
        <pc:spChg chg="mod">
          <ac:chgData name="Stephanie Roy" userId="12d93dbc2454b27f" providerId="LiveId" clId="{9F22F8B7-D891-46E8-B3C1-4EFBD5DBFF91}" dt="2021-04-11T17:07:48.258" v="41" actId="20577"/>
          <ac:spMkLst>
            <pc:docMk/>
            <pc:sldMk cId="0" sldId="272"/>
            <ac:spMk id="2" creationId="{00000000-0000-0000-0000-000000000000}"/>
          </ac:spMkLst>
        </pc:spChg>
      </pc:sldChg>
      <pc:sldChg chg="modSp mod">
        <pc:chgData name="Stephanie Roy" userId="12d93dbc2454b27f" providerId="LiveId" clId="{9F22F8B7-D891-46E8-B3C1-4EFBD5DBFF91}" dt="2021-04-11T17:07:55.714" v="43" actId="20577"/>
        <pc:sldMkLst>
          <pc:docMk/>
          <pc:sldMk cId="0" sldId="276"/>
        </pc:sldMkLst>
        <pc:spChg chg="mod">
          <ac:chgData name="Stephanie Roy" userId="12d93dbc2454b27f" providerId="LiveId" clId="{9F22F8B7-D891-46E8-B3C1-4EFBD5DBFF91}" dt="2021-04-11T17:07:55.714" v="43" actId="20577"/>
          <ac:spMkLst>
            <pc:docMk/>
            <pc:sldMk cId="0" sldId="276"/>
            <ac:spMk id="2" creationId="{00000000-0000-0000-0000-000000000000}"/>
          </ac:spMkLst>
        </pc:spChg>
      </pc:sldChg>
      <pc:sldChg chg="del">
        <pc:chgData name="Stephanie Roy" userId="12d93dbc2454b27f" providerId="LiveId" clId="{9F22F8B7-D891-46E8-B3C1-4EFBD5DBFF91}" dt="2021-04-11T17:06:25.511" v="1" actId="2696"/>
        <pc:sldMkLst>
          <pc:docMk/>
          <pc:sldMk cId="0" sldId="593"/>
        </pc:sldMkLst>
      </pc:sldChg>
      <pc:sldChg chg="del">
        <pc:chgData name="Stephanie Roy" userId="12d93dbc2454b27f" providerId="LiveId" clId="{9F22F8B7-D891-46E8-B3C1-4EFBD5DBFF91}" dt="2021-04-11T17:06:26.797" v="2" actId="2696"/>
        <pc:sldMkLst>
          <pc:docMk/>
          <pc:sldMk cId="0" sldId="649"/>
        </pc:sldMkLst>
      </pc:sldChg>
      <pc:sldChg chg="del">
        <pc:chgData name="Stephanie Roy" userId="12d93dbc2454b27f" providerId="LiveId" clId="{9F22F8B7-D891-46E8-B3C1-4EFBD5DBFF91}" dt="2021-04-11T17:06:47.382" v="14" actId="2696"/>
        <pc:sldMkLst>
          <pc:docMk/>
          <pc:sldMk cId="0" sldId="712"/>
        </pc:sldMkLst>
      </pc:sldChg>
      <pc:sldChg chg="del">
        <pc:chgData name="Stephanie Roy" userId="12d93dbc2454b27f" providerId="LiveId" clId="{9F22F8B7-D891-46E8-B3C1-4EFBD5DBFF91}" dt="2021-04-11T17:07:22.087" v="34" actId="2696"/>
        <pc:sldMkLst>
          <pc:docMk/>
          <pc:sldMk cId="0" sldId="717"/>
        </pc:sldMkLst>
      </pc:sldChg>
      <pc:sldChg chg="del">
        <pc:chgData name="Stephanie Roy" userId="12d93dbc2454b27f" providerId="LiveId" clId="{9F22F8B7-D891-46E8-B3C1-4EFBD5DBFF91}" dt="2021-04-11T17:06:31.580" v="5" actId="2696"/>
        <pc:sldMkLst>
          <pc:docMk/>
          <pc:sldMk cId="0" sldId="904"/>
        </pc:sldMkLst>
      </pc:sldChg>
      <pc:sldChg chg="del">
        <pc:chgData name="Stephanie Roy" userId="12d93dbc2454b27f" providerId="LiveId" clId="{9F22F8B7-D891-46E8-B3C1-4EFBD5DBFF91}" dt="2021-04-11T17:06:34.649" v="7" actId="2696"/>
        <pc:sldMkLst>
          <pc:docMk/>
          <pc:sldMk cId="0" sldId="948"/>
        </pc:sldMkLst>
      </pc:sldChg>
      <pc:sldChg chg="del">
        <pc:chgData name="Stephanie Roy" userId="12d93dbc2454b27f" providerId="LiveId" clId="{9F22F8B7-D891-46E8-B3C1-4EFBD5DBFF91}" dt="2021-04-11T17:07:22.544" v="36" actId="2696"/>
        <pc:sldMkLst>
          <pc:docMk/>
          <pc:sldMk cId="0" sldId="972"/>
        </pc:sldMkLst>
      </pc:sldChg>
      <pc:sldChg chg="del">
        <pc:chgData name="Stephanie Roy" userId="12d93dbc2454b27f" providerId="LiveId" clId="{9F22F8B7-D891-46E8-B3C1-4EFBD5DBFF91}" dt="2021-04-11T17:06:39.749" v="10" actId="2696"/>
        <pc:sldMkLst>
          <pc:docMk/>
          <pc:sldMk cId="0" sldId="983"/>
        </pc:sldMkLst>
      </pc:sldChg>
      <pc:sldChg chg="del">
        <pc:chgData name="Stephanie Roy" userId="12d93dbc2454b27f" providerId="LiveId" clId="{9F22F8B7-D891-46E8-B3C1-4EFBD5DBFF91}" dt="2021-04-11T17:07:24.574" v="39" actId="2696"/>
        <pc:sldMkLst>
          <pc:docMk/>
          <pc:sldMk cId="0" sldId="984"/>
        </pc:sldMkLst>
      </pc:sldChg>
      <pc:sldChg chg="del">
        <pc:chgData name="Stephanie Roy" userId="12d93dbc2454b27f" providerId="LiveId" clId="{9F22F8B7-D891-46E8-B3C1-4EFBD5DBFF91}" dt="2021-04-11T17:07:23.771" v="38" actId="2696"/>
        <pc:sldMkLst>
          <pc:docMk/>
          <pc:sldMk cId="2536268025" sldId="985"/>
        </pc:sldMkLst>
      </pc:sldChg>
      <pc:sldChg chg="del">
        <pc:chgData name="Stephanie Roy" userId="12d93dbc2454b27f" providerId="LiveId" clId="{9F22F8B7-D891-46E8-B3C1-4EFBD5DBFF91}" dt="2021-04-11T17:06:36.125" v="8" actId="2696"/>
        <pc:sldMkLst>
          <pc:docMk/>
          <pc:sldMk cId="1257150619" sldId="993"/>
        </pc:sldMkLst>
      </pc:sldChg>
      <pc:sldChg chg="del">
        <pc:chgData name="Stephanie Roy" userId="12d93dbc2454b27f" providerId="LiveId" clId="{9F22F8B7-D891-46E8-B3C1-4EFBD5DBFF91}" dt="2021-04-11T17:07:22.321" v="35" actId="2696"/>
        <pc:sldMkLst>
          <pc:docMk/>
          <pc:sldMk cId="874399814" sldId="996"/>
        </pc:sldMkLst>
      </pc:sldChg>
      <pc:sldChg chg="del">
        <pc:chgData name="Stephanie Roy" userId="12d93dbc2454b27f" providerId="LiveId" clId="{9F22F8B7-D891-46E8-B3C1-4EFBD5DBFF91}" dt="2021-04-11T17:07:19.731" v="25" actId="2696"/>
        <pc:sldMkLst>
          <pc:docMk/>
          <pc:sldMk cId="3982308854" sldId="1014"/>
        </pc:sldMkLst>
      </pc:sldChg>
      <pc:sldChg chg="del">
        <pc:chgData name="Stephanie Roy" userId="12d93dbc2454b27f" providerId="LiveId" clId="{9F22F8B7-D891-46E8-B3C1-4EFBD5DBFF91}" dt="2021-04-11T17:07:20.517" v="27" actId="2696"/>
        <pc:sldMkLst>
          <pc:docMk/>
          <pc:sldMk cId="1261162683" sldId="1015"/>
        </pc:sldMkLst>
      </pc:sldChg>
      <pc:sldChg chg="del">
        <pc:chgData name="Stephanie Roy" userId="12d93dbc2454b27f" providerId="LiveId" clId="{9F22F8B7-D891-46E8-B3C1-4EFBD5DBFF91}" dt="2021-04-11T17:07:18.798" v="22" actId="2696"/>
        <pc:sldMkLst>
          <pc:docMk/>
          <pc:sldMk cId="1529494124" sldId="1021"/>
        </pc:sldMkLst>
      </pc:sldChg>
      <pc:sldChg chg="del">
        <pc:chgData name="Stephanie Roy" userId="12d93dbc2454b27f" providerId="LiveId" clId="{9F22F8B7-D891-46E8-B3C1-4EFBD5DBFF91}" dt="2021-04-11T17:06:23.267" v="0" actId="2696"/>
        <pc:sldMkLst>
          <pc:docMk/>
          <pc:sldMk cId="1007716013" sldId="1022"/>
        </pc:sldMkLst>
      </pc:sldChg>
      <pc:sldChg chg="del">
        <pc:chgData name="Stephanie Roy" userId="12d93dbc2454b27f" providerId="LiveId" clId="{9F22F8B7-D891-46E8-B3C1-4EFBD5DBFF91}" dt="2021-04-11T17:07:17.558" v="20" actId="2696"/>
        <pc:sldMkLst>
          <pc:docMk/>
          <pc:sldMk cId="550650112" sldId="1023"/>
        </pc:sldMkLst>
      </pc:sldChg>
      <pc:sldChg chg="del">
        <pc:chgData name="Stephanie Roy" userId="12d93dbc2454b27f" providerId="LiveId" clId="{9F22F8B7-D891-46E8-B3C1-4EFBD5DBFF91}" dt="2021-04-11T17:07:18.259" v="21" actId="2696"/>
        <pc:sldMkLst>
          <pc:docMk/>
          <pc:sldMk cId="3175794666" sldId="1024"/>
        </pc:sldMkLst>
      </pc:sldChg>
      <pc:sldChg chg="del">
        <pc:chgData name="Stephanie Roy" userId="12d93dbc2454b27f" providerId="LiveId" clId="{9F22F8B7-D891-46E8-B3C1-4EFBD5DBFF91}" dt="2021-04-11T17:06:29.603" v="4" actId="2696"/>
        <pc:sldMkLst>
          <pc:docMk/>
          <pc:sldMk cId="1201395114" sldId="1029"/>
        </pc:sldMkLst>
      </pc:sldChg>
      <pc:sldChg chg="del">
        <pc:chgData name="Stephanie Roy" userId="12d93dbc2454b27f" providerId="LiveId" clId="{9F22F8B7-D891-46E8-B3C1-4EFBD5DBFF91}" dt="2021-04-11T17:06:33.033" v="6" actId="2696"/>
        <pc:sldMkLst>
          <pc:docMk/>
          <pc:sldMk cId="0" sldId="1030"/>
        </pc:sldMkLst>
      </pc:sldChg>
      <pc:sldChg chg="del">
        <pc:chgData name="Stephanie Roy" userId="12d93dbc2454b27f" providerId="LiveId" clId="{9F22F8B7-D891-46E8-B3C1-4EFBD5DBFF91}" dt="2021-04-11T17:06:42.573" v="11" actId="2696"/>
        <pc:sldMkLst>
          <pc:docMk/>
          <pc:sldMk cId="4058807626" sldId="1033"/>
        </pc:sldMkLst>
      </pc:sldChg>
      <pc:sldChg chg="del">
        <pc:chgData name="Stephanie Roy" userId="12d93dbc2454b27f" providerId="LiveId" clId="{9F22F8B7-D891-46E8-B3C1-4EFBD5DBFF91}" dt="2021-04-11T17:06:44.111" v="12" actId="2696"/>
        <pc:sldMkLst>
          <pc:docMk/>
          <pc:sldMk cId="0" sldId="1034"/>
        </pc:sldMkLst>
      </pc:sldChg>
      <pc:sldChg chg="del">
        <pc:chgData name="Stephanie Roy" userId="12d93dbc2454b27f" providerId="LiveId" clId="{9F22F8B7-D891-46E8-B3C1-4EFBD5DBFF91}" dt="2021-04-11T17:06:45.748" v="13" actId="2696"/>
        <pc:sldMkLst>
          <pc:docMk/>
          <pc:sldMk cId="0" sldId="1035"/>
        </pc:sldMkLst>
      </pc:sldChg>
      <pc:sldChg chg="del">
        <pc:chgData name="Stephanie Roy" userId="12d93dbc2454b27f" providerId="LiveId" clId="{9F22F8B7-D891-46E8-B3C1-4EFBD5DBFF91}" dt="2021-04-11T17:06:49.525" v="15" actId="2696"/>
        <pc:sldMkLst>
          <pc:docMk/>
          <pc:sldMk cId="461264113" sldId="1036"/>
        </pc:sldMkLst>
      </pc:sldChg>
      <pc:sldChg chg="del">
        <pc:chgData name="Stephanie Roy" userId="12d93dbc2454b27f" providerId="LiveId" clId="{9F22F8B7-D891-46E8-B3C1-4EFBD5DBFF91}" dt="2021-04-11T17:06:51.338" v="16" actId="2696"/>
        <pc:sldMkLst>
          <pc:docMk/>
          <pc:sldMk cId="0" sldId="1037"/>
        </pc:sldMkLst>
      </pc:sldChg>
      <pc:sldChg chg="del">
        <pc:chgData name="Stephanie Roy" userId="12d93dbc2454b27f" providerId="LiveId" clId="{9F22F8B7-D891-46E8-B3C1-4EFBD5DBFF91}" dt="2021-04-11T17:06:54.368" v="17" actId="2696"/>
        <pc:sldMkLst>
          <pc:docMk/>
          <pc:sldMk cId="0" sldId="1038"/>
        </pc:sldMkLst>
      </pc:sldChg>
      <pc:sldChg chg="del">
        <pc:chgData name="Stephanie Roy" userId="12d93dbc2454b27f" providerId="LiveId" clId="{9F22F8B7-D891-46E8-B3C1-4EFBD5DBFF91}" dt="2021-04-11T17:07:20.301" v="26" actId="2696"/>
        <pc:sldMkLst>
          <pc:docMk/>
          <pc:sldMk cId="342117720" sldId="1039"/>
        </pc:sldMkLst>
      </pc:sldChg>
      <pc:sldChg chg="del">
        <pc:chgData name="Stephanie Roy" userId="12d93dbc2454b27f" providerId="LiveId" clId="{9F22F8B7-D891-46E8-B3C1-4EFBD5DBFF91}" dt="2021-04-11T17:07:20.951" v="29" actId="2696"/>
        <pc:sldMkLst>
          <pc:docMk/>
          <pc:sldMk cId="0" sldId="1040"/>
        </pc:sldMkLst>
      </pc:sldChg>
      <pc:sldChg chg="del">
        <pc:chgData name="Stephanie Roy" userId="12d93dbc2454b27f" providerId="LiveId" clId="{9F22F8B7-D891-46E8-B3C1-4EFBD5DBFF91}" dt="2021-04-11T17:07:21.203" v="30" actId="2696"/>
        <pc:sldMkLst>
          <pc:docMk/>
          <pc:sldMk cId="0" sldId="1041"/>
        </pc:sldMkLst>
      </pc:sldChg>
      <pc:sldChg chg="del">
        <pc:chgData name="Stephanie Roy" userId="12d93dbc2454b27f" providerId="LiveId" clId="{9F22F8B7-D891-46E8-B3C1-4EFBD5DBFF91}" dt="2021-04-11T17:07:21.404" v="31" actId="2696"/>
        <pc:sldMkLst>
          <pc:docMk/>
          <pc:sldMk cId="0" sldId="1042"/>
        </pc:sldMkLst>
      </pc:sldChg>
      <pc:sldChg chg="del">
        <pc:chgData name="Stephanie Roy" userId="12d93dbc2454b27f" providerId="LiveId" clId="{9F22F8B7-D891-46E8-B3C1-4EFBD5DBFF91}" dt="2021-04-11T17:07:21.641" v="32" actId="2696"/>
        <pc:sldMkLst>
          <pc:docMk/>
          <pc:sldMk cId="2399168148" sldId="1043"/>
        </pc:sldMkLst>
      </pc:sldChg>
      <pc:sldChg chg="del">
        <pc:chgData name="Stephanie Roy" userId="12d93dbc2454b27f" providerId="LiveId" clId="{9F22F8B7-D891-46E8-B3C1-4EFBD5DBFF91}" dt="2021-04-11T17:07:21.858" v="33" actId="2696"/>
        <pc:sldMkLst>
          <pc:docMk/>
          <pc:sldMk cId="2206345577" sldId="1045"/>
        </pc:sldMkLst>
      </pc:sldChg>
      <pc:sldChg chg="del">
        <pc:chgData name="Stephanie Roy" userId="12d93dbc2454b27f" providerId="LiveId" clId="{9F22F8B7-D891-46E8-B3C1-4EFBD5DBFF91}" dt="2021-04-11T17:07:20.733" v="28" actId="2696"/>
        <pc:sldMkLst>
          <pc:docMk/>
          <pc:sldMk cId="0" sldId="1046"/>
        </pc:sldMkLst>
      </pc:sldChg>
      <pc:sldChg chg="del">
        <pc:chgData name="Stephanie Roy" userId="12d93dbc2454b27f" providerId="LiveId" clId="{9F22F8B7-D891-46E8-B3C1-4EFBD5DBFF91}" dt="2021-04-11T17:06:28.161" v="3" actId="2696"/>
        <pc:sldMkLst>
          <pc:docMk/>
          <pc:sldMk cId="1609112258" sldId="1047"/>
        </pc:sldMkLst>
      </pc:sldChg>
      <pc:sldChg chg="del">
        <pc:chgData name="Stephanie Roy" userId="12d93dbc2454b27f" providerId="LiveId" clId="{9F22F8B7-D891-46E8-B3C1-4EFBD5DBFF91}" dt="2021-04-11T17:07:15.845" v="18" actId="2696"/>
        <pc:sldMkLst>
          <pc:docMk/>
          <pc:sldMk cId="0" sldId="1048"/>
        </pc:sldMkLst>
      </pc:sldChg>
      <pc:sldChg chg="del">
        <pc:chgData name="Stephanie Roy" userId="12d93dbc2454b27f" providerId="LiveId" clId="{9F22F8B7-D891-46E8-B3C1-4EFBD5DBFF91}" dt="2021-04-11T17:07:16.883" v="19" actId="2696"/>
        <pc:sldMkLst>
          <pc:docMk/>
          <pc:sldMk cId="0" sldId="1049"/>
        </pc:sldMkLst>
      </pc:sldChg>
      <pc:sldChg chg="del">
        <pc:chgData name="Stephanie Roy" userId="12d93dbc2454b27f" providerId="LiveId" clId="{9F22F8B7-D891-46E8-B3C1-4EFBD5DBFF91}" dt="2021-04-11T17:07:19.261" v="23" actId="2696"/>
        <pc:sldMkLst>
          <pc:docMk/>
          <pc:sldMk cId="0" sldId="1050"/>
        </pc:sldMkLst>
      </pc:sldChg>
      <pc:sldChg chg="del">
        <pc:chgData name="Stephanie Roy" userId="12d93dbc2454b27f" providerId="LiveId" clId="{9F22F8B7-D891-46E8-B3C1-4EFBD5DBFF91}" dt="2021-04-11T17:07:19.499" v="24" actId="2696"/>
        <pc:sldMkLst>
          <pc:docMk/>
          <pc:sldMk cId="0" sldId="1051"/>
        </pc:sldMkLst>
      </pc:sldChg>
      <pc:sldChg chg="del">
        <pc:chgData name="Stephanie Roy" userId="12d93dbc2454b27f" providerId="LiveId" clId="{9F22F8B7-D891-46E8-B3C1-4EFBD5DBFF91}" dt="2021-04-11T17:07:22.738" v="37" actId="2696"/>
        <pc:sldMkLst>
          <pc:docMk/>
          <pc:sldMk cId="1001014431" sldId="1052"/>
        </pc:sldMkLst>
      </pc:sldChg>
      <pc:sldChg chg="del">
        <pc:chgData name="Stephanie Roy" userId="12d93dbc2454b27f" providerId="LiveId" clId="{9F22F8B7-D891-46E8-B3C1-4EFBD5DBFF91}" dt="2021-04-11T17:06:38.271" v="9" actId="2696"/>
        <pc:sldMkLst>
          <pc:docMk/>
          <pc:sldMk cId="2240722297" sldId="1053"/>
        </pc:sldMkLst>
      </pc:sldChg>
      <pc:sldMasterChg chg="delSldLayout">
        <pc:chgData name="Stephanie Roy" userId="12d93dbc2454b27f" providerId="LiveId" clId="{9F22F8B7-D891-46E8-B3C1-4EFBD5DBFF91}" dt="2021-04-11T17:07:19.499" v="24" actId="2696"/>
        <pc:sldMasterMkLst>
          <pc:docMk/>
          <pc:sldMasterMk cId="0" sldId="2147483651"/>
        </pc:sldMasterMkLst>
        <pc:sldLayoutChg chg="del">
          <pc:chgData name="Stephanie Roy" userId="12d93dbc2454b27f" providerId="LiveId" clId="{9F22F8B7-D891-46E8-B3C1-4EFBD5DBFF91}" dt="2021-04-11T17:07:19.499" v="24" actId="2696"/>
          <pc:sldLayoutMkLst>
            <pc:docMk/>
            <pc:sldMasterMk cId="0" sldId="2147483651"/>
            <pc:sldLayoutMk cId="3121215325" sldId="214749263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3148DD18-F0E7-43B4-90D3-0DA1DBDCB8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570" cy="46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5" tIns="44922" rIns="89845" bIns="44922" numCol="1" anchor="t" anchorCtr="0" compatLnSpc="1">
            <a:prstTxWarp prst="textNoShape">
              <a:avLst/>
            </a:prstTxWarp>
          </a:bodyPr>
          <a:lstStyle>
            <a:lvl1pPr defTabSz="901211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A3CED8EA-6AED-46C0-B406-5D1837E957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432" y="0"/>
            <a:ext cx="2970569" cy="46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5" tIns="44922" rIns="89845" bIns="44922" numCol="1" anchor="t" anchorCtr="0" compatLnSpc="1">
            <a:prstTxWarp prst="textNoShape">
              <a:avLst/>
            </a:prstTxWarp>
          </a:bodyPr>
          <a:lstStyle>
            <a:lvl1pPr algn="r" defTabSz="901211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8" name="Rectangle 4">
            <a:extLst>
              <a:ext uri="{FF2B5EF4-FFF2-40B4-BE49-F238E27FC236}">
                <a16:creationId xmlns:a16="http://schemas.microsoft.com/office/drawing/2014/main" id="{5693CD03-D4FA-441F-8A3E-511993F8BF2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6743"/>
            <a:ext cx="2970570" cy="46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5" tIns="44922" rIns="89845" bIns="44922" numCol="1" anchor="b" anchorCtr="0" compatLnSpc="1">
            <a:prstTxWarp prst="textNoShape">
              <a:avLst/>
            </a:prstTxWarp>
          </a:bodyPr>
          <a:lstStyle>
            <a:lvl1pPr defTabSz="901211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9" name="Rectangle 5">
            <a:extLst>
              <a:ext uri="{FF2B5EF4-FFF2-40B4-BE49-F238E27FC236}">
                <a16:creationId xmlns:a16="http://schemas.microsoft.com/office/drawing/2014/main" id="{042B92E3-F762-44BD-8097-E94B15BD250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432" y="8776743"/>
            <a:ext cx="2970569" cy="46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5" tIns="44922" rIns="89845" bIns="44922" numCol="1" anchor="b" anchorCtr="0" compatLnSpc="1">
            <a:prstTxWarp prst="textNoShape">
              <a:avLst/>
            </a:prstTxWarp>
          </a:bodyPr>
          <a:lstStyle>
            <a:lvl1pPr algn="r" defTabSz="901055" eaLnBrk="1" hangingPunct="1">
              <a:defRPr sz="1200"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82F86E2-0E92-44E5-95DE-B0C950EFD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58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EA776EE-ADF5-427C-BC3B-B7883D0C37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570" cy="46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5" tIns="44922" rIns="89845" bIns="44922" numCol="1" anchor="t" anchorCtr="0" compatLnSpc="1">
            <a:prstTxWarp prst="textNoShape">
              <a:avLst/>
            </a:prstTxWarp>
          </a:bodyPr>
          <a:lstStyle>
            <a:lvl1pPr defTabSz="901211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80F0A50-0034-493F-AE9A-FE62C8BF8F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432" y="0"/>
            <a:ext cx="2970569" cy="46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5" tIns="44922" rIns="89845" bIns="44922" numCol="1" anchor="t" anchorCtr="0" compatLnSpc="1">
            <a:prstTxWarp prst="textNoShape">
              <a:avLst/>
            </a:prstTxWarp>
          </a:bodyPr>
          <a:lstStyle>
            <a:lvl1pPr algn="r" defTabSz="901211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9C8EAD70-7A42-4F95-93E6-1702643AE8E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9250" y="690563"/>
            <a:ext cx="6161088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DA5ADF1A-C0CE-4DEE-BCEB-A9225C99A32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323" y="4386815"/>
            <a:ext cx="5027354" cy="41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5" tIns="44922" rIns="89845" bIns="44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AFEFCA6A-F871-42C0-BD00-E86A532B698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6743"/>
            <a:ext cx="2970570" cy="46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5" tIns="44922" rIns="89845" bIns="44922" numCol="1" anchor="b" anchorCtr="0" compatLnSpc="1">
            <a:prstTxWarp prst="textNoShape">
              <a:avLst/>
            </a:prstTxWarp>
          </a:bodyPr>
          <a:lstStyle>
            <a:lvl1pPr defTabSz="901211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93A63163-2D98-4A3F-AD88-17E6E74568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432" y="8776743"/>
            <a:ext cx="2970569" cy="46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5" tIns="44922" rIns="89845" bIns="44922" numCol="1" anchor="b" anchorCtr="0" compatLnSpc="1">
            <a:prstTxWarp prst="textNoShape">
              <a:avLst/>
            </a:prstTxWarp>
          </a:bodyPr>
          <a:lstStyle>
            <a:lvl1pPr algn="r" defTabSz="901055" eaLnBrk="1" hangingPunct="1">
              <a:defRPr sz="1200"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DEE3FC1F-7D02-4A2E-8F21-3DD37288B7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230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50">
            <a:extLst>
              <a:ext uri="{FF2B5EF4-FFF2-40B4-BE49-F238E27FC236}">
                <a16:creationId xmlns:a16="http://schemas.microsoft.com/office/drawing/2014/main" id="{497FBAA6-F940-42C8-A630-3A01F4B49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FFF7DD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/>
          </a:p>
        </p:txBody>
      </p:sp>
      <p:sp>
        <p:nvSpPr>
          <p:cNvPr id="4" name="Text Box 2055">
            <a:extLst>
              <a:ext uri="{FF2B5EF4-FFF2-40B4-BE49-F238E27FC236}">
                <a16:creationId xmlns:a16="http://schemas.microsoft.com/office/drawing/2014/main" id="{118E0306-AF1D-4472-813A-913A85332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48401"/>
            <a:ext cx="12192000" cy="461963"/>
          </a:xfrm>
          <a:prstGeom prst="rect">
            <a:avLst/>
          </a:prstGeom>
          <a:solidFill>
            <a:srgbClr val="FFF7DD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sz="2400" dirty="0">
              <a:ea typeface="+mn-ea"/>
            </a:endParaRPr>
          </a:p>
        </p:txBody>
      </p:sp>
      <p:sp>
        <p:nvSpPr>
          <p:cNvPr id="5" name="Rectangle 2066">
            <a:extLst>
              <a:ext uri="{FF2B5EF4-FFF2-40B4-BE49-F238E27FC236}">
                <a16:creationId xmlns:a16="http://schemas.microsoft.com/office/drawing/2014/main" id="{E6B1AF6A-D909-405A-AD6F-5235B2123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228600"/>
          </a:xfrm>
          <a:prstGeom prst="rect">
            <a:avLst/>
          </a:prstGeom>
          <a:solidFill>
            <a:srgbClr val="FFF7DD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/>
          </a:p>
        </p:txBody>
      </p:sp>
      <p:sp>
        <p:nvSpPr>
          <p:cNvPr id="6" name="Rectangle 2069">
            <a:extLst>
              <a:ext uri="{FF2B5EF4-FFF2-40B4-BE49-F238E27FC236}">
                <a16:creationId xmlns:a16="http://schemas.microsoft.com/office/drawing/2014/main" id="{35AF43B8-0598-49AD-820C-ADB489B6D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8800" y="228600"/>
            <a:ext cx="203200" cy="66294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/>
          </a:p>
        </p:txBody>
      </p:sp>
      <p:sp>
        <p:nvSpPr>
          <p:cNvPr id="7" name="Rectangle 2070">
            <a:extLst>
              <a:ext uri="{FF2B5EF4-FFF2-40B4-BE49-F238E27FC236}">
                <a16:creationId xmlns:a16="http://schemas.microsoft.com/office/drawing/2014/main" id="{A69ABDE0-D4DB-4A1D-A6BB-34943BBE0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08000" cy="64008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/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C4E64677-8873-4298-8478-5C19A98476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352800" y="6443664"/>
            <a:ext cx="4978400" cy="338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sz="1600" i="1" dirty="0">
                <a:latin typeface="Tw Cen MT" pitchFamily="34" charset="0"/>
                <a:ea typeface="+mn-ea"/>
              </a:rPr>
              <a:t>CONFIDENTIAL</a:t>
            </a:r>
          </a:p>
        </p:txBody>
      </p:sp>
      <p:sp>
        <p:nvSpPr>
          <p:cNvPr id="100356" name="Rectangle 205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495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9627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2FBDDB4-651D-4048-9225-AD34D39D739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938C2-D6ED-40C6-8CEC-205D332AC2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00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52000" y="76203"/>
            <a:ext cx="2946400" cy="6049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76203"/>
            <a:ext cx="8636000" cy="6049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6C05018-39D3-434E-B28C-78A788B433F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1D7BA-5BC0-42AF-8FDD-B5E989C678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030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76200"/>
            <a:ext cx="1127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25600" y="1600203"/>
            <a:ext cx="109728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799EBBB2-C06F-4E77-A6D0-8180699C07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43DCF-B7B1-4D8B-A948-8EED90D1C1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355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76200"/>
            <a:ext cx="1127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5600" y="1600203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213600" y="1600201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213600" y="393859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3F05BF9-BBC6-4FAA-B086-DAFF5C9857C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632A0-010C-47B8-AF4B-0035D9170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381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41992" y="3326145"/>
            <a:ext cx="7548824" cy="1646307"/>
          </a:xfrm>
        </p:spPr>
        <p:txBody>
          <a:bodyPr anchor="b">
            <a:normAutofit/>
          </a:bodyPr>
          <a:lstStyle>
            <a:lvl1pPr marL="0" indent="0">
              <a:buNone/>
              <a:defRPr sz="48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4519855" y="6482697"/>
            <a:ext cx="1400847" cy="21360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67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44971" y="4972051"/>
            <a:ext cx="3917951" cy="51434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353" y="6388544"/>
            <a:ext cx="1842324" cy="44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821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87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>
            <a:extLst>
              <a:ext uri="{FF2B5EF4-FFF2-40B4-BE49-F238E27FC236}">
                <a16:creationId xmlns:a16="http://schemas.microsoft.com/office/drawing/2014/main" id="{C63A0610-7359-409A-A448-FB6FC82220B4}"/>
              </a:ext>
            </a:extLst>
          </p:cNvPr>
          <p:cNvSpPr txBox="1">
            <a:spLocks/>
          </p:cNvSpPr>
          <p:nvPr userDrawn="1"/>
        </p:nvSpPr>
        <p:spPr>
          <a:xfrm>
            <a:off x="4519085" y="6483351"/>
            <a:ext cx="1401233" cy="212725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D8CF48FC-9762-4540-8C9B-FA600866B3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434" y="6388101"/>
            <a:ext cx="184150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41992" y="3326145"/>
            <a:ext cx="7548824" cy="1646307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44973" y="4972052"/>
            <a:ext cx="3917951" cy="514349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932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649EB67-D9A8-49E6-8864-DC4259C735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0E931-C600-4892-9252-41997570B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66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4519" y="965201"/>
            <a:ext cx="5183716" cy="3492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59E339-7DA8-42A6-80B1-8502897379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3C1C-E47F-4ABA-82B2-EE00186B0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22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D3B331-4E3E-42D5-B515-84E997FFEF62}"/>
              </a:ext>
            </a:extLst>
          </p:cNvPr>
          <p:cNvGraphicFramePr>
            <a:graphicFrameLocks noGrp="1"/>
          </p:cNvGraphicFramePr>
          <p:nvPr/>
        </p:nvGraphicFramePr>
        <p:xfrm>
          <a:off x="273051" y="1403351"/>
          <a:ext cx="7937500" cy="387032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6402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025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marL="121909" marR="121909" marT="60950" marB="609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marL="121909" marR="121909" marT="60950" marB="6095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55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marL="121909" marR="121909" marT="60950" marB="609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marL="121909" marR="121909" marT="60950" marB="609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marL="121909" marR="121909" marT="60950" marB="6095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55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marL="121909" marR="121909" marT="60950" marB="609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marL="121909" marR="121909" marT="60950" marB="609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marL="121909" marR="121909" marT="60950" marB="6095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55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marL="121909" marR="121909" marT="60950" marB="609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marL="121909" marR="121909" marT="60950" marB="609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marL="121909" marR="121909" marT="60950" marB="6095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55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marL="121909" marR="121909" marT="60950" marB="609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marL="121909" marR="121909" marT="60950" marB="609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marL="121909" marR="121909" marT="60950" marB="6095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55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121909" marR="121909" marT="60950" marB="609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marL="121909" marR="121909" marT="60950" marB="609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marL="121909" marR="121909" marT="60950" marB="6095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55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marL="121909" marR="121909" marT="60950" marB="609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121909" marR="121909" marT="60950" marB="609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marL="121909" marR="121909" marT="60950" marB="6095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4519" y="965201"/>
            <a:ext cx="5971116" cy="3492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019B716B-C4B5-4EE8-B97B-E7B51D94C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8C0DF-762A-4295-9EFD-3FF6190AD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8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11480800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C20B2E5E-1977-40C2-91C9-F0BD188225C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764FD-482E-4C6C-9778-2DEC457C79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3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5C615D0-DEA4-404A-BF5C-8A0104BFD36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1EFC6-BE0B-4A32-BF1B-3C5764A4C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58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5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3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8C37586-17F2-42A9-8BDF-2E3FADBF5E8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321B6-D78C-4D88-A4A4-AC7A953334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64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9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9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1DFCF5FB-5E6D-4C15-8EAD-11D7164E44F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0A1B5-D5E2-4A41-9066-AC90D161B6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96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34218847-9722-46A5-AB1F-FE93784A600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7EEDF-EC1A-4633-8655-8F9CE6A9A4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75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C81427FE-3EAA-471A-B5BA-45DAD31031C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D573B-BBBA-4074-9983-D1D8601E51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51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EBB6492-F238-4282-8313-72D6D646D32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522E0-9573-4D97-8800-80AA3D0E62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15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815D6BB-84CB-4021-83B1-33A4EBB7619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C3B93-03A0-4928-9723-FA9BA6CC8D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57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698F0F0-5C00-42D1-8287-93C7C3A8A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12192000" cy="304800"/>
          </a:xfrm>
          <a:prstGeom prst="rect">
            <a:avLst/>
          </a:prstGeom>
          <a:solidFill>
            <a:srgbClr val="FFF7DD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428F777-5664-45AF-A65D-C2AD0C4CE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457200"/>
            <a:ext cx="11480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26B11B7-3F36-4435-86A1-2E8BB2876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5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Text Box 7">
            <a:extLst>
              <a:ext uri="{FF2B5EF4-FFF2-40B4-BE49-F238E27FC236}">
                <a16:creationId xmlns:a16="http://schemas.microsoft.com/office/drawing/2014/main" id="{EA188922-0FAE-489C-8F22-65B73F268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24600"/>
            <a:ext cx="12192000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800" dirty="0">
              <a:latin typeface="Arial" charset="0"/>
              <a:ea typeface="+mn-ea"/>
            </a:endParaRPr>
          </a:p>
        </p:txBody>
      </p:sp>
      <p:sp>
        <p:nvSpPr>
          <p:cNvPr id="1030" name="Line 10">
            <a:extLst>
              <a:ext uri="{FF2B5EF4-FFF2-40B4-BE49-F238E27FC236}">
                <a16:creationId xmlns:a16="http://schemas.microsoft.com/office/drawing/2014/main" id="{9247D259-BB96-45A0-820C-0986FAAE61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143000"/>
            <a:ext cx="11887200" cy="0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99340" name="Rectangle 12">
            <a:extLst>
              <a:ext uri="{FF2B5EF4-FFF2-40B4-BE49-F238E27FC236}">
                <a16:creationId xmlns:a16="http://schemas.microsoft.com/office/drawing/2014/main" id="{7CE3966E-39EA-4F68-9FC1-D17A452741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39251" y="6638925"/>
            <a:ext cx="2844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66"/>
                </a:solidFill>
                <a:latin typeface="Tw Cen MT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9F1535C-1DA9-419A-ACAB-DDE3D89961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Rectangle 14">
            <a:extLst>
              <a:ext uri="{FF2B5EF4-FFF2-40B4-BE49-F238E27FC236}">
                <a16:creationId xmlns:a16="http://schemas.microsoft.com/office/drawing/2014/main" id="{A4CA94A5-5028-463C-97A3-19AB9332D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52400"/>
          </a:xfrm>
          <a:prstGeom prst="rect">
            <a:avLst/>
          </a:prstGeom>
          <a:solidFill>
            <a:srgbClr val="FFF7DD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/>
          </a:p>
        </p:txBody>
      </p:sp>
      <p:sp>
        <p:nvSpPr>
          <p:cNvPr id="1033" name="Rectangle 15">
            <a:extLst>
              <a:ext uri="{FF2B5EF4-FFF2-40B4-BE49-F238E27FC236}">
                <a16:creationId xmlns:a16="http://schemas.microsoft.com/office/drawing/2014/main" id="{6FD5F888-2A21-4AB3-B7E2-1A6B81575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08000" cy="65532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/>
          </a:p>
        </p:txBody>
      </p:sp>
      <p:sp>
        <p:nvSpPr>
          <p:cNvPr id="1034" name="Rectangle 16">
            <a:extLst>
              <a:ext uri="{FF2B5EF4-FFF2-40B4-BE49-F238E27FC236}">
                <a16:creationId xmlns:a16="http://schemas.microsoft.com/office/drawing/2014/main" id="{3738D0D3-C08F-4B80-B5B5-0360270FE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88800" y="0"/>
            <a:ext cx="203200" cy="68580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/>
          </a:p>
        </p:txBody>
      </p:sp>
      <p:pic>
        <p:nvPicPr>
          <p:cNvPr id="1035" name="Picture 13" descr="C:\Users\kdziama\AppData\Local\Microsoft\Windows\Temporary Internet Files\Content.Outlook\TGJXU9GY\hama300dpi (4).jpg">
            <a:extLst>
              <a:ext uri="{FF2B5EF4-FFF2-40B4-BE49-F238E27FC236}">
                <a16:creationId xmlns:a16="http://schemas.microsoft.com/office/drawing/2014/main" id="{FB5728F2-7F2F-465A-AF96-33AD273EAB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1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2629" r:id="rId1"/>
    <p:sldLayoutId id="2147492615" r:id="rId2"/>
    <p:sldLayoutId id="2147492616" r:id="rId3"/>
    <p:sldLayoutId id="2147492617" r:id="rId4"/>
    <p:sldLayoutId id="2147492618" r:id="rId5"/>
    <p:sldLayoutId id="2147492619" r:id="rId6"/>
    <p:sldLayoutId id="2147492620" r:id="rId7"/>
    <p:sldLayoutId id="2147492621" r:id="rId8"/>
    <p:sldLayoutId id="2147492622" r:id="rId9"/>
    <p:sldLayoutId id="2147492623" r:id="rId10"/>
    <p:sldLayoutId id="2147492624" r:id="rId11"/>
    <p:sldLayoutId id="2147492625" r:id="rId12"/>
    <p:sldLayoutId id="2147492626" r:id="rId13"/>
    <p:sldLayoutId id="2147492632" r:id="rId14"/>
    <p:sldLayoutId id="2147492635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7E746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7E7460"/>
          </a:solidFill>
          <a:latin typeface="Tw Cen MT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7E7460"/>
          </a:solidFill>
          <a:latin typeface="Tw Cen MT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7E7460"/>
          </a:solidFill>
          <a:latin typeface="Tw Cen MT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7E7460"/>
          </a:solidFill>
          <a:latin typeface="Tw Cen MT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7E7460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7E7460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7E7460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7E7460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  <a:ea typeface="MS PGothic" charset="0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  <a:ea typeface="MS PGothic" charset="0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3366"/>
          </a:solidFill>
          <a:latin typeface="+mn-lt"/>
          <a:ea typeface="MS PGothic" charset="0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  <a:ea typeface="MS PGothic" charset="0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>
            <a:extLst>
              <a:ext uri="{FF2B5EF4-FFF2-40B4-BE49-F238E27FC236}">
                <a16:creationId xmlns:a16="http://schemas.microsoft.com/office/drawing/2014/main" id="{96326995-C62D-4D29-812A-1B1E9AD82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1" y="1600201"/>
            <a:ext cx="1130934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41915-9613-458B-9C1D-FB9D06269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3051" y="62547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F13AC6C-630C-4827-A08B-C1568F18EB68}" type="datetime4">
              <a:rPr lang="en-US"/>
              <a:pPr>
                <a:defRPr/>
              </a:pPr>
              <a:t>April 11, 2021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0015D-19B4-4714-8BDB-F187AC672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1" y="6437314"/>
            <a:ext cx="5122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7CD21838-C103-42A5-ADBC-A595527BD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630" r:id="rId1"/>
  </p:sldLayoutIdLst>
  <p:hf hdr="0" ftr="0"/>
  <p:txStyles>
    <p:titleStyle>
      <a:lvl1pPr algn="l" defTabSz="457200" rtl="0" fontAlgn="base">
        <a:spcBef>
          <a:spcPct val="0"/>
        </a:spcBef>
        <a:spcAft>
          <a:spcPct val="0"/>
        </a:spcAft>
        <a:defRPr b="1" kern="1200">
          <a:solidFill>
            <a:schemeClr val="tx1"/>
          </a:solidFill>
          <a:latin typeface="Arial"/>
          <a:ea typeface="+mj-ea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4342789E-AB9C-4936-BA60-73E1F4446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4517" y="444500"/>
            <a:ext cx="10972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DFB05CCE-02E5-4337-A006-6D247E60A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4517" y="982664"/>
            <a:ext cx="710988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E3FB0-5BBA-40D3-A976-E6EB6FB4F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56951" y="6419851"/>
            <a:ext cx="833967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mtClean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4D6DF08-5A97-4F31-B9B5-DE0EAAC2F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1C18C8C-2E83-4839-AA7F-8A9EC0C3ABF7}"/>
              </a:ext>
            </a:extLst>
          </p:cNvPr>
          <p:cNvCxnSpPr/>
          <p:nvPr/>
        </p:nvCxnSpPr>
        <p:spPr>
          <a:xfrm>
            <a:off x="0" y="6419850"/>
            <a:ext cx="12192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1A9829-3858-437A-B707-D77954B03429}"/>
              </a:ext>
            </a:extLst>
          </p:cNvPr>
          <p:cNvCxnSpPr/>
          <p:nvPr/>
        </p:nvCxnSpPr>
        <p:spPr>
          <a:xfrm>
            <a:off x="273051" y="971550"/>
            <a:ext cx="11707283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>
            <a:extLst>
              <a:ext uri="{FF2B5EF4-FFF2-40B4-BE49-F238E27FC236}">
                <a16:creationId xmlns:a16="http://schemas.microsoft.com/office/drawing/2014/main" id="{BB5C336B-0091-4EA4-AB2F-0706046CC596}"/>
              </a:ext>
            </a:extLst>
          </p:cNvPr>
          <p:cNvSpPr txBox="1">
            <a:spLocks/>
          </p:cNvSpPr>
          <p:nvPr userDrawn="1"/>
        </p:nvSpPr>
        <p:spPr>
          <a:xfrm>
            <a:off x="-76199" y="6507163"/>
            <a:ext cx="1401233" cy="21431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3080" name="Picture 12">
            <a:extLst>
              <a:ext uri="{FF2B5EF4-FFF2-40B4-BE49-F238E27FC236}">
                <a16:creationId xmlns:a16="http://schemas.microsoft.com/office/drawing/2014/main" id="{4A67ACAC-790A-42E2-A736-C8E28CAECE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33" y="6448425"/>
            <a:ext cx="1619251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2627" r:id="rId1"/>
    <p:sldLayoutId id="2147492628" r:id="rId2"/>
    <p:sldLayoutId id="2147492631" r:id="rId3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306320" y="3352800"/>
            <a:ext cx="7523480" cy="161965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Spring </a:t>
            </a:r>
            <a:r>
              <a:rPr dirty="0"/>
              <a:t>202</a:t>
            </a:r>
            <a:r>
              <a:rPr lang="en-US" dirty="0"/>
              <a:t>1 I</a:t>
            </a:r>
            <a:r>
              <a:rPr dirty="0"/>
              <a:t>ndustry Outlook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</a:t>
            </a:r>
            <a:r>
              <a:rPr b="1" dirty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>9</a:t>
            </a:r>
            <a:r>
              <a:rPr b="1" dirty="0">
                <a:solidFill>
                  <a:schemeClr val="tx1"/>
                </a:solidFill>
              </a:rPr>
              <a:t>:</a:t>
            </a:r>
            <a:r>
              <a:rPr lang="en-US" b="1" dirty="0">
                <a:solidFill>
                  <a:schemeClr val="tx1"/>
                </a:solidFill>
              </a:rPr>
              <a:t> When do you think RevPAR will return to 2019 levels in the top 25 markets?</a:t>
            </a:r>
            <a:endParaRPr b="1" dirty="0">
              <a:solidFill>
                <a:schemeClr val="tx1"/>
              </a:solidFill>
            </a:endParaRPr>
          </a:p>
        </p:txBody>
      </p:sp>
      <p:pic>
        <p:nvPicPr>
          <p:cNvPr id="5" name="Picture 4" descr="chart6338025910.png">
            <a:extLst>
              <a:ext uri="{FF2B5EF4-FFF2-40B4-BE49-F238E27FC236}">
                <a16:creationId xmlns:a16="http://schemas.microsoft.com/office/drawing/2014/main" id="{F90324D1-3F95-4798-A9B8-9F0AD6E1D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371600"/>
            <a:ext cx="7065412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</a:t>
            </a:r>
            <a:r>
              <a:rPr b="1" dirty="0">
                <a:solidFill>
                  <a:schemeClr val="tx1"/>
                </a:solidFill>
              </a:rPr>
              <a:t>Q1</a:t>
            </a:r>
            <a:r>
              <a:rPr lang="en-US" b="1" dirty="0">
                <a:solidFill>
                  <a:schemeClr val="tx1"/>
                </a:solidFill>
              </a:rPr>
              <a:t>0</a:t>
            </a:r>
            <a:r>
              <a:rPr b="1" dirty="0">
                <a:solidFill>
                  <a:schemeClr val="tx1"/>
                </a:solidFill>
              </a:rPr>
              <a:t>: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When do you think RevPAR will return to 2019 levels outside of the top 25 markets?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 descr="chart6338025920.png">
            <a:extLst>
              <a:ext uri="{FF2B5EF4-FFF2-40B4-BE49-F238E27FC236}">
                <a16:creationId xmlns:a16="http://schemas.microsoft.com/office/drawing/2014/main" id="{C4EBEE86-CF9E-4F24-8F2D-ABD567092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199" y="1447800"/>
            <a:ext cx="7175809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</a:t>
            </a:r>
            <a:r>
              <a:rPr b="1" dirty="0">
                <a:solidFill>
                  <a:schemeClr val="tx1"/>
                </a:solidFill>
              </a:rPr>
              <a:t>Q1</a:t>
            </a:r>
            <a:r>
              <a:rPr lang="en-US" b="1" dirty="0">
                <a:solidFill>
                  <a:schemeClr val="tx1"/>
                </a:solidFill>
              </a:rPr>
              <a:t>1</a:t>
            </a:r>
            <a:r>
              <a:rPr b="1" dirty="0">
                <a:solidFill>
                  <a:schemeClr val="tx1"/>
                </a:solidFill>
              </a:rPr>
              <a:t>:</a:t>
            </a:r>
            <a:r>
              <a:rPr lang="en-US" b="1" dirty="0">
                <a:solidFill>
                  <a:schemeClr val="tx1"/>
                </a:solidFill>
              </a:rPr>
              <a:t> Of the following, what factors are you most concerned about right now?  Please select 3</a:t>
            </a:r>
            <a:endParaRPr b="1" dirty="0">
              <a:solidFill>
                <a:schemeClr val="tx1"/>
              </a:solidFill>
            </a:endParaRPr>
          </a:p>
        </p:txBody>
      </p:sp>
      <p:pic>
        <p:nvPicPr>
          <p:cNvPr id="5" name="Picture 4" descr="chart6338025950.png">
            <a:extLst>
              <a:ext uri="{FF2B5EF4-FFF2-40B4-BE49-F238E27FC236}">
                <a16:creationId xmlns:a16="http://schemas.microsoft.com/office/drawing/2014/main" id="{7C4D6103-61E6-4ED4-9C12-7FF45D4DD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447800"/>
            <a:ext cx="6739128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              </a:t>
            </a:r>
            <a:r>
              <a:rPr b="1" dirty="0">
                <a:solidFill>
                  <a:schemeClr val="tx1"/>
                </a:solidFill>
              </a:rPr>
              <a:t>Q1</a:t>
            </a:r>
            <a:r>
              <a:rPr lang="en-US" b="1" dirty="0">
                <a:solidFill>
                  <a:schemeClr val="tx1"/>
                </a:solidFill>
              </a:rPr>
              <a:t>2</a:t>
            </a:r>
            <a:r>
              <a:rPr b="1" dirty="0">
                <a:solidFill>
                  <a:schemeClr val="tx1"/>
                </a:solidFill>
              </a:rPr>
              <a:t>:</a:t>
            </a:r>
            <a:r>
              <a:rPr lang="en-US" b="1" dirty="0">
                <a:solidFill>
                  <a:schemeClr val="tx1"/>
                </a:solidFill>
              </a:rPr>
              <a:t> Are you actively pursuing acquisitions?</a:t>
            </a:r>
            <a:endParaRPr b="1" dirty="0">
              <a:solidFill>
                <a:schemeClr val="tx1"/>
              </a:solidFill>
            </a:endParaRPr>
          </a:p>
        </p:txBody>
      </p:sp>
      <p:pic>
        <p:nvPicPr>
          <p:cNvPr id="5" name="Picture 4" descr="chart6338227210.png">
            <a:extLst>
              <a:ext uri="{FF2B5EF4-FFF2-40B4-BE49-F238E27FC236}">
                <a16:creationId xmlns:a16="http://schemas.microsoft.com/office/drawing/2014/main" id="{26961357-9C8B-47C9-A099-BBC93D114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447800"/>
            <a:ext cx="9414661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              </a:t>
            </a:r>
            <a:r>
              <a:rPr sz="2700" b="1" dirty="0">
                <a:solidFill>
                  <a:schemeClr val="tx1"/>
                </a:solidFill>
              </a:rPr>
              <a:t>Q1</a:t>
            </a:r>
            <a:r>
              <a:rPr lang="en-US" sz="2700" b="1" dirty="0">
                <a:solidFill>
                  <a:schemeClr val="tx1"/>
                </a:solidFill>
              </a:rPr>
              <a:t>3</a:t>
            </a:r>
            <a:r>
              <a:rPr sz="2700" b="1" dirty="0">
                <a:solidFill>
                  <a:schemeClr val="tx1"/>
                </a:solidFill>
              </a:rPr>
              <a:t>:</a:t>
            </a:r>
            <a:r>
              <a:rPr lang="en-US" sz="2700" b="1" dirty="0">
                <a:solidFill>
                  <a:schemeClr val="tx1"/>
                </a:solidFill>
              </a:rPr>
              <a:t> On average, in urban markets, for full-service and luxury properties, what acquisition price discount do you anticipate compared to 2019 value? </a:t>
            </a:r>
            <a:endParaRPr sz="27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chart6338253690.png">
            <a:extLst>
              <a:ext uri="{FF2B5EF4-FFF2-40B4-BE49-F238E27FC236}">
                <a16:creationId xmlns:a16="http://schemas.microsoft.com/office/drawing/2014/main" id="{CBE6E0E2-8E4B-47F5-8B46-960002383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399" y="1447800"/>
            <a:ext cx="695501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920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              </a:t>
            </a:r>
            <a:r>
              <a:rPr sz="2700" b="1" dirty="0">
                <a:solidFill>
                  <a:schemeClr val="tx1"/>
                </a:solidFill>
              </a:rPr>
              <a:t>Q1</a:t>
            </a:r>
            <a:r>
              <a:rPr lang="en-US" sz="2700" b="1" dirty="0">
                <a:solidFill>
                  <a:schemeClr val="tx1"/>
                </a:solidFill>
              </a:rPr>
              <a:t>4</a:t>
            </a:r>
            <a:r>
              <a:rPr sz="2700" b="1" dirty="0">
                <a:solidFill>
                  <a:schemeClr val="tx1"/>
                </a:solidFill>
              </a:rPr>
              <a:t>:</a:t>
            </a:r>
            <a:r>
              <a:rPr lang="en-US" sz="2700" b="1" dirty="0">
                <a:solidFill>
                  <a:schemeClr val="tx1"/>
                </a:solidFill>
              </a:rPr>
              <a:t> On average, in resort locations, for full-service and luxury properties, what acquisition price discount do you anticipate compared to 2019 value?</a:t>
            </a:r>
            <a:endParaRPr sz="27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chart6348151790.png">
            <a:extLst>
              <a:ext uri="{FF2B5EF4-FFF2-40B4-BE49-F238E27FC236}">
                <a16:creationId xmlns:a16="http://schemas.microsoft.com/office/drawing/2014/main" id="{E0538C06-32F6-46D1-BAAD-BE99D7C32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799" y="1295400"/>
            <a:ext cx="7617397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897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              </a:t>
            </a:r>
            <a:r>
              <a:rPr sz="2700" b="1" dirty="0">
                <a:solidFill>
                  <a:schemeClr val="tx1"/>
                </a:solidFill>
              </a:rPr>
              <a:t>Q1</a:t>
            </a:r>
            <a:r>
              <a:rPr lang="en-US" sz="2700" b="1" dirty="0">
                <a:solidFill>
                  <a:schemeClr val="tx1"/>
                </a:solidFill>
              </a:rPr>
              <a:t>5</a:t>
            </a:r>
            <a:r>
              <a:rPr sz="2700" b="1" dirty="0">
                <a:solidFill>
                  <a:schemeClr val="tx1"/>
                </a:solidFill>
              </a:rPr>
              <a:t>:</a:t>
            </a:r>
            <a:r>
              <a:rPr lang="en-US" sz="2700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On average, for select-service and below properties, what acquisition price discount do you anticipate compared to 2019 value? </a:t>
            </a:r>
            <a:endParaRPr b="1" dirty="0">
              <a:solidFill>
                <a:schemeClr val="tx1"/>
              </a:solidFill>
            </a:endParaRPr>
          </a:p>
        </p:txBody>
      </p:sp>
      <p:pic>
        <p:nvPicPr>
          <p:cNvPr id="5" name="Picture 4" descr="chart6338255230.png">
            <a:extLst>
              <a:ext uri="{FF2B5EF4-FFF2-40B4-BE49-F238E27FC236}">
                <a16:creationId xmlns:a16="http://schemas.microsoft.com/office/drawing/2014/main" id="{344881F5-C6BF-4654-8A8A-0C06988DD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447800"/>
            <a:ext cx="7396603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5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</a:t>
            </a:r>
            <a:r>
              <a:rPr b="1" dirty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>1</a:t>
            </a:r>
            <a:r>
              <a:rPr b="1" dirty="0">
                <a:solidFill>
                  <a:schemeClr val="tx1"/>
                </a:solidFill>
              </a:rPr>
              <a:t>:</a:t>
            </a:r>
            <a:r>
              <a:rPr lang="en-US" b="1" dirty="0">
                <a:solidFill>
                  <a:schemeClr val="tx1"/>
                </a:solidFill>
              </a:rPr>
              <a:t> What is your 2021 full year forecast for REVPAR versus 2019 for your entire portfolio?</a:t>
            </a:r>
            <a:endParaRPr b="1" dirty="0">
              <a:solidFill>
                <a:schemeClr val="tx1"/>
              </a:solidFill>
            </a:endParaRPr>
          </a:p>
        </p:txBody>
      </p:sp>
      <p:pic>
        <p:nvPicPr>
          <p:cNvPr id="5" name="Picture 4" descr="chart6338025850.png">
            <a:extLst>
              <a:ext uri="{FF2B5EF4-FFF2-40B4-BE49-F238E27FC236}">
                <a16:creationId xmlns:a16="http://schemas.microsoft.com/office/drawing/2014/main" id="{FEDBB9EE-AAAB-463B-A01A-4561B5F2D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644493"/>
            <a:ext cx="7684164" cy="452770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</a:t>
            </a:r>
            <a:r>
              <a:rPr b="1" dirty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>2</a:t>
            </a:r>
            <a:r>
              <a:rPr b="1" dirty="0">
                <a:solidFill>
                  <a:schemeClr val="tx1"/>
                </a:solidFill>
              </a:rPr>
              <a:t>:</a:t>
            </a:r>
            <a:r>
              <a:rPr lang="en-US" dirty="0"/>
              <a:t> </a:t>
            </a:r>
            <a:r>
              <a:rPr lang="en-US" b="1" dirty="0">
                <a:solidFill>
                  <a:schemeClr val="tx1"/>
                </a:solidFill>
              </a:rPr>
              <a:t>Are you contemplating a brand or management change as part of your recovery strategy?</a:t>
            </a:r>
            <a:endParaRPr b="1" dirty="0">
              <a:solidFill>
                <a:schemeClr val="tx1"/>
              </a:solidFill>
            </a:endParaRPr>
          </a:p>
        </p:txBody>
      </p:sp>
      <p:pic>
        <p:nvPicPr>
          <p:cNvPr id="5" name="Picture 4" descr="chart6338025840.png">
            <a:extLst>
              <a:ext uri="{FF2B5EF4-FFF2-40B4-BE49-F238E27FC236}">
                <a16:creationId xmlns:a16="http://schemas.microsoft.com/office/drawing/2014/main" id="{DCEE8E62-54D8-47DD-BDBE-AAB14BDC6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9" y="1524000"/>
            <a:ext cx="6734221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</a:t>
            </a:r>
            <a:r>
              <a:rPr b="1" dirty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>3</a:t>
            </a:r>
            <a:r>
              <a:rPr b="1" dirty="0">
                <a:solidFill>
                  <a:schemeClr val="tx1"/>
                </a:solidFill>
              </a:rPr>
              <a:t>:</a:t>
            </a:r>
            <a:r>
              <a:rPr lang="en-US" dirty="0"/>
              <a:t> </a:t>
            </a:r>
            <a:r>
              <a:rPr lang="en-US" b="1" dirty="0">
                <a:solidFill>
                  <a:schemeClr val="tx1"/>
                </a:solidFill>
              </a:rPr>
              <a:t>For your properties with non-CMBS debt, are you finding your lenders to be flexible than they were in Q4 2020</a:t>
            </a:r>
            <a:endParaRPr b="1" dirty="0">
              <a:solidFill>
                <a:schemeClr val="tx1"/>
              </a:solidFill>
            </a:endParaRPr>
          </a:p>
        </p:txBody>
      </p:sp>
      <p:pic>
        <p:nvPicPr>
          <p:cNvPr id="5" name="Picture 4" descr="chart6338025870.png">
            <a:extLst>
              <a:ext uri="{FF2B5EF4-FFF2-40B4-BE49-F238E27FC236}">
                <a16:creationId xmlns:a16="http://schemas.microsoft.com/office/drawing/2014/main" id="{7950EFE1-20F7-4786-A25E-1DED8246C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9" y="1524000"/>
            <a:ext cx="6902577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</a:t>
            </a:r>
            <a:r>
              <a:rPr sz="2600" b="1" dirty="0">
                <a:solidFill>
                  <a:schemeClr val="tx1"/>
                </a:solidFill>
              </a:rPr>
              <a:t>Q</a:t>
            </a:r>
            <a:r>
              <a:rPr lang="en-US" sz="2600" b="1" dirty="0">
                <a:solidFill>
                  <a:schemeClr val="tx1"/>
                </a:solidFill>
              </a:rPr>
              <a:t>4</a:t>
            </a:r>
            <a:r>
              <a:rPr sz="2600" b="1" dirty="0">
                <a:solidFill>
                  <a:schemeClr val="tx1"/>
                </a:solidFill>
              </a:rPr>
              <a:t>:</a:t>
            </a:r>
            <a:r>
              <a:rPr sz="2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600" b="1" dirty="0">
                <a:solidFill>
                  <a:schemeClr val="tx1"/>
                </a:solidFill>
              </a:rPr>
              <a:t>If you answered less to question number 3 above, how much trouble are you in on a scale of 1 to 5 with 1 being "not much" and 5 being "doomed."</a:t>
            </a:r>
            <a:endParaRPr sz="26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chart6338025930.png">
            <a:extLst>
              <a:ext uri="{FF2B5EF4-FFF2-40B4-BE49-F238E27FC236}">
                <a16:creationId xmlns:a16="http://schemas.microsoft.com/office/drawing/2014/main" id="{D1A73C70-6EFD-4FE1-8ECE-EA08DA7DF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524000"/>
            <a:ext cx="6236208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</a:t>
            </a:r>
            <a:r>
              <a:rPr b="1" dirty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>5</a:t>
            </a:r>
            <a:r>
              <a:rPr b="1" dirty="0">
                <a:solidFill>
                  <a:schemeClr val="tx1"/>
                </a:solidFill>
              </a:rPr>
              <a:t>: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For your properties with CMBS debt, are you finding your lenders to be flexible than they were in Q4 2020</a:t>
            </a:r>
            <a:endParaRPr b="1" dirty="0">
              <a:solidFill>
                <a:schemeClr val="tx1"/>
              </a:solidFill>
            </a:endParaRPr>
          </a:p>
        </p:txBody>
      </p:sp>
      <p:pic>
        <p:nvPicPr>
          <p:cNvPr id="5" name="Picture 4" descr="chart6338025960.png">
            <a:extLst>
              <a:ext uri="{FF2B5EF4-FFF2-40B4-BE49-F238E27FC236}">
                <a16:creationId xmlns:a16="http://schemas.microsoft.com/office/drawing/2014/main" id="{67FE3C30-7322-474C-91AD-288055591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447800"/>
            <a:ext cx="7706908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</a:t>
            </a:r>
            <a:r>
              <a:rPr sz="2300" b="1" dirty="0">
                <a:solidFill>
                  <a:schemeClr val="tx1"/>
                </a:solidFill>
              </a:rPr>
              <a:t>Q</a:t>
            </a:r>
            <a:r>
              <a:rPr lang="en-US" sz="2300" b="1" dirty="0">
                <a:solidFill>
                  <a:schemeClr val="tx1"/>
                </a:solidFill>
              </a:rPr>
              <a:t>6</a:t>
            </a:r>
            <a:r>
              <a:rPr sz="2300" b="1" dirty="0">
                <a:solidFill>
                  <a:schemeClr val="tx1"/>
                </a:solidFill>
              </a:rPr>
              <a:t>:</a:t>
            </a:r>
            <a:r>
              <a:rPr lang="en-US" sz="2300" b="1" dirty="0">
                <a:solidFill>
                  <a:schemeClr val="tx1"/>
                </a:solidFill>
              </a:rPr>
              <a:t> If you answered less or no change to question number 5 above, how much trouble are you in on a scale of 1 to 5 with 1 being "not much" and 5 being "doomed."</a:t>
            </a:r>
            <a:endParaRPr sz="23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chart6338025970.png">
            <a:extLst>
              <a:ext uri="{FF2B5EF4-FFF2-40B4-BE49-F238E27FC236}">
                <a16:creationId xmlns:a16="http://schemas.microsoft.com/office/drawing/2014/main" id="{37B68077-9A36-40BA-98E1-A23F25D1B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371600"/>
            <a:ext cx="8535270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</a:t>
            </a:r>
            <a:r>
              <a:rPr b="1" dirty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>7</a:t>
            </a:r>
            <a:r>
              <a:rPr b="1" dirty="0">
                <a:solidFill>
                  <a:schemeClr val="tx1"/>
                </a:solidFill>
              </a:rPr>
              <a:t>:</a:t>
            </a:r>
            <a:r>
              <a:rPr lang="en-US" b="1" dirty="0">
                <a:solidFill>
                  <a:schemeClr val="tx1"/>
                </a:solidFill>
              </a:rPr>
              <a:t> Do you have any hotels that you expect to hand the keys back to the lender or enter into a forced sale situation?</a:t>
            </a:r>
            <a:endParaRPr b="1" dirty="0">
              <a:solidFill>
                <a:schemeClr val="tx1"/>
              </a:solidFill>
            </a:endParaRPr>
          </a:p>
        </p:txBody>
      </p:sp>
      <p:pic>
        <p:nvPicPr>
          <p:cNvPr id="7" name="Picture 6" descr="chart6338025940.png">
            <a:extLst>
              <a:ext uri="{FF2B5EF4-FFF2-40B4-BE49-F238E27FC236}">
                <a16:creationId xmlns:a16="http://schemas.microsoft.com/office/drawing/2014/main" id="{F9B31071-7319-4C8A-B80D-64238F5D1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371600"/>
            <a:ext cx="7286206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</a:t>
            </a:r>
            <a:r>
              <a:rPr b="1" dirty="0">
                <a:solidFill>
                  <a:schemeClr val="tx1"/>
                </a:solidFill>
              </a:rPr>
              <a:t>Q</a:t>
            </a:r>
            <a:r>
              <a:rPr lang="en-US" b="1" dirty="0">
                <a:solidFill>
                  <a:schemeClr val="tx1"/>
                </a:solidFill>
              </a:rPr>
              <a:t>8</a:t>
            </a:r>
            <a:r>
              <a:rPr b="1" dirty="0">
                <a:solidFill>
                  <a:schemeClr val="tx1"/>
                </a:solidFill>
              </a:rPr>
              <a:t>:</a:t>
            </a:r>
            <a:r>
              <a:rPr lang="en-US" b="1" dirty="0">
                <a:solidFill>
                  <a:schemeClr val="tx1"/>
                </a:solidFill>
              </a:rPr>
              <a:t> When do you think RevPAR will return to 2019 levels for the US as a whole?</a:t>
            </a:r>
            <a:endParaRPr b="1" dirty="0">
              <a:solidFill>
                <a:schemeClr val="tx1"/>
              </a:solidFill>
            </a:endParaRPr>
          </a:p>
        </p:txBody>
      </p:sp>
      <p:pic>
        <p:nvPicPr>
          <p:cNvPr id="5" name="Picture 4" descr="chart6338025860.png">
            <a:extLst>
              <a:ext uri="{FF2B5EF4-FFF2-40B4-BE49-F238E27FC236}">
                <a16:creationId xmlns:a16="http://schemas.microsoft.com/office/drawing/2014/main" id="{F31F3FC2-010A-4DD8-86B7-7C3D5EBE5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644493"/>
            <a:ext cx="6890844" cy="47563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82764</TotalTime>
  <Words>383</Words>
  <Application>Microsoft Office PowerPoint</Application>
  <PresentationFormat>Widescreen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Helvetica Neue</vt:lpstr>
      <vt:lpstr>Times New Roman</vt:lpstr>
      <vt:lpstr>Tw Cen MT</vt:lpstr>
      <vt:lpstr>Default Design</vt:lpstr>
      <vt:lpstr>SM-template-20140529</vt:lpstr>
      <vt:lpstr>Data slides</vt:lpstr>
      <vt:lpstr>PowerPoint Presentation</vt:lpstr>
      <vt:lpstr>           Q1: What is your 2021 full year forecast for REVPAR versus 2019 for your entire portfolio?</vt:lpstr>
      <vt:lpstr>            Q2: Are you contemplating a brand or management change as part of your recovery strategy?</vt:lpstr>
      <vt:lpstr>               Q3: For your properties with non-CMBS debt, are you finding your lenders to be flexible than they were in Q4 2020</vt:lpstr>
      <vt:lpstr>            Q4: If you answered less to question number 3 above, how much trouble are you in on a scale of 1 to 5 with 1 being "not much" and 5 being "doomed."</vt:lpstr>
      <vt:lpstr>             Q5: For your properties with CMBS debt, are you finding your lenders to be flexible than they were in Q4 2020</vt:lpstr>
      <vt:lpstr>             Q6: If you answered less or no change to question number 5 above, how much trouble are you in on a scale of 1 to 5 with 1 being "not much" and 5 being "doomed."</vt:lpstr>
      <vt:lpstr>              Q7: Do you have any hotels that you expect to hand the keys back to the lender or enter into a forced sale situation?</vt:lpstr>
      <vt:lpstr>             Q8: When do you think RevPAR will return to 2019 levels for the US as a whole?</vt:lpstr>
      <vt:lpstr>            Q9: When do you think RevPAR will return to 2019 levels in the top 25 markets?</vt:lpstr>
      <vt:lpstr>            Q10: When do you think RevPAR will return to 2019 levels outside of the top 25 markets?  </vt:lpstr>
      <vt:lpstr>              Q11: Of the following, what factors are you most concerned about right now?  Please select 3</vt:lpstr>
      <vt:lpstr>              Q12: Are you actively pursuing acquisitions?</vt:lpstr>
      <vt:lpstr>              Q13: On average, in urban markets, for full-service and luxury properties, what acquisition price discount do you anticipate compared to 2019 value? </vt:lpstr>
      <vt:lpstr>              Q14: On average, in resort locations, for full-service and luxury properties, what acquisition price discount do you anticipate compared to 2019 value?</vt:lpstr>
      <vt:lpstr>              Q15: On average, for select-service and below properties, what acquisition price discount do you anticipate compared to 2019 value? 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Team</dc:title>
  <dc:creator>Vanessa Lane</dc:creator>
  <cp:lastModifiedBy>Stephanie Roy</cp:lastModifiedBy>
  <cp:revision>5209</cp:revision>
  <cp:lastPrinted>2019-03-31T17:47:01Z</cp:lastPrinted>
  <dcterms:created xsi:type="dcterms:W3CDTF">2004-04-23T17:02:03Z</dcterms:created>
  <dcterms:modified xsi:type="dcterms:W3CDTF">2021-04-11T17:08:34Z</dcterms:modified>
</cp:coreProperties>
</file>